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Multidisciplinary Conference on Science, Education and 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Management (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Manas IT\Desktop\imcsem 2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Multidisciplinary Conference on Science, Education and Management (IMCSEM-2025)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8" name="Picture 2" descr="C:\Users\Manas IT\Desktop\imcsem 20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Multidisciplinary Conference on Science, Education and Management (IMCSEM-2025)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mcsem 2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Multidisciplinary Conference on Science, Education and Management (IMCSEM-2025)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mcsem 2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Multidisciplinary Conference on Science, Education and Management (IMCSEM-2025)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mcsem 2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Multidisciplinary Conference on Science, Education and Management (IMCSEM-2025)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mcsem 2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Multidisciplinary Conference on Science, Education and Management (IMCSEM-2025)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Manas IT\Desktop\imcsem 2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latin typeface="Roboto" panose="02000000000000000000" pitchFamily="2" charset="0"/>
              </a:rPr>
              <a:t>nd</a:t>
            </a:r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 International Multidisciplinary Conference on Science, Education and Management (IMCSEM-2025)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Manas IT\Desktop\imcsem 2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3000396" cy="1002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</TotalTime>
  <Words>186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59</cp:revision>
  <dcterms:created xsi:type="dcterms:W3CDTF">2017-12-21T10:51:09Z</dcterms:created>
  <dcterms:modified xsi:type="dcterms:W3CDTF">2025-04-07T12:45:26Z</dcterms:modified>
</cp:coreProperties>
</file>