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63" r:id="rId2"/>
    <p:sldId id="256" r:id="rId3"/>
    <p:sldId id="264" r:id="rId4"/>
    <p:sldId id="258" r:id="rId5"/>
    <p:sldId id="259" r:id="rId6"/>
    <p:sldId id="260" r:id="rId7"/>
    <p:sldId id="265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8396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E82514-751D-4DE5-A5DF-D57CADF87C2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4/7/2025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below given slides are for your reference.</a:t>
            </a:r>
          </a:p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(8-10 minutes).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Multidisciplinary Conference on Science, Education and 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Management (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Manas IT\Desktop\imcsem 20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Research Article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1)Author and Coauthor name.</a:t>
            </a:r>
          </a:p>
          <a:p>
            <a:r>
              <a:rPr lang="en-US" dirty="0"/>
              <a:t>2)Guide name.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326FCE1-911A-4873-8F46-837FF53B6C9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8" name="Picture 2" descr="C:\Users\Manas IT\Desktop\imcsem 202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Biography:-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B850D4B2-CC04-4863-8E6A-671C81EC025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mcsem 2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DCE9E90-21E3-4B0A-B373-C7BB21669BC8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mcsem 2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1371600"/>
            <a:ext cx="8001000" cy="9906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93FD211-4BE0-4F9F-8789-41A9B63F187A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mcsem 2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743200" y="1447800"/>
            <a:ext cx="31242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C4164AF-92A7-470E-8830-74A97D91E773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mcsem 2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/>
          <a:lstStyle/>
          <a:p>
            <a:r>
              <a:rPr lang="en-US" dirty="0"/>
              <a:t>Appendix: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EF1528F7-E0AE-4E42-B347-B195E5471CE2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5" name="Picture 2" descr="C:\Users\Manas IT\Desktop\imcsem 2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/>
              <a:t>Thanking you…!!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667000"/>
            <a:ext cx="6629400" cy="121920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/>
              <a:t>All The Best for </a:t>
            </a:r>
          </a:p>
          <a:p>
            <a:pPr>
              <a:buNone/>
            </a:pPr>
            <a:r>
              <a:rPr lang="en-US" sz="3200" b="1" dirty="0"/>
              <a:t>                     the best in you…!!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CC7587D-BFB3-4FB3-A102-8FCE45E0CF8C}"/>
              </a:ext>
            </a:extLst>
          </p:cNvPr>
          <p:cNvSpPr txBox="1"/>
          <p:nvPr/>
        </p:nvSpPr>
        <p:spPr>
          <a:xfrm>
            <a:off x="0" y="6177672"/>
            <a:ext cx="9144000" cy="646331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2</a:t>
            </a:r>
            <a:r>
              <a:rPr lang="en-US" baseline="30000" dirty="0" smtClean="0">
                <a:solidFill>
                  <a:srgbClr val="FF0000"/>
                </a:solidFill>
                <a:latin typeface="Roboto" panose="02000000000000000000" pitchFamily="2" charset="0"/>
              </a:rPr>
              <a:t>nd</a:t>
            </a:r>
            <a:r>
              <a:rPr lang="en-US" dirty="0" smtClean="0">
                <a:solidFill>
                  <a:srgbClr val="FF0000"/>
                </a:solidFill>
                <a:latin typeface="Roboto" panose="02000000000000000000" pitchFamily="2" charset="0"/>
              </a:rPr>
              <a:t> International Multidisciplinary Conference on Science, Education and Management (IMCSEM-2025)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Manas IT\Desktop\imcsem 2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357166"/>
            <a:ext cx="3000396" cy="10028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</TotalTime>
  <Words>186</Words>
  <Application>Microsoft Office PowerPoint</Application>
  <PresentationFormat>On-screen Show (4:3)</PresentationFormat>
  <Paragraphs>27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Guidelines:-</vt:lpstr>
      <vt:lpstr>Research Article Title</vt:lpstr>
      <vt:lpstr>Biography:-</vt:lpstr>
      <vt:lpstr>Abstract:-  </vt:lpstr>
      <vt:lpstr>Description:-</vt:lpstr>
      <vt:lpstr>Conclusion:</vt:lpstr>
      <vt:lpstr>Appendix:</vt:lpstr>
      <vt:lpstr>Thanking you…!!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Manas IT</cp:lastModifiedBy>
  <cp:revision>59</cp:revision>
  <dcterms:created xsi:type="dcterms:W3CDTF">2017-12-21T10:51:09Z</dcterms:created>
  <dcterms:modified xsi:type="dcterms:W3CDTF">2025-04-07T12:45:26Z</dcterms:modified>
</cp:coreProperties>
</file>